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2" r:id="rId6"/>
    <p:sldId id="263" r:id="rId7"/>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90" d="100"/>
          <a:sy n="90" d="100"/>
        </p:scale>
        <p:origin x="-72"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66800" y="1406020"/>
            <a:ext cx="6172199" cy="2251579"/>
          </a:xfrm>
        </p:spPr>
        <p:txBody>
          <a:bodyPr lIns="0" rIns="0" anchor="t">
            <a:noAutofit/>
          </a:bodyPr>
          <a:lstStyle>
            <a:lvl1pPr>
              <a:defRPr sz="6600"/>
            </a:lvl1pPr>
          </a:lstStyle>
          <a:p>
            <a:r>
              <a:rPr lang="en-US" smtClean="0"/>
              <a:t>Click to edit Master title style</a:t>
            </a:r>
            <a:endParaRPr lang="en-US" dirty="0"/>
          </a:p>
        </p:txBody>
      </p:sp>
      <p:sp>
        <p:nvSpPr>
          <p:cNvPr id="3" name="Subtitle 2"/>
          <p:cNvSpPr>
            <a:spLocks noGrp="1"/>
          </p:cNvSpPr>
          <p:nvPr>
            <p:ph type="subTitle" idx="1"/>
          </p:nvPr>
        </p:nvSpPr>
        <p:spPr>
          <a:xfrm>
            <a:off x="1066800" y="3905864"/>
            <a:ext cx="6172200" cy="1123336"/>
          </a:xfrm>
        </p:spPr>
        <p:txBody>
          <a:bodyPr>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0442CDE6-9835-457F-B5FF-C1124F4E2438}" type="datetimeFigureOut">
              <a:rPr lang="es-CO" smtClean="0"/>
              <a:t>22/10/2014</a:t>
            </a:fld>
            <a:endParaRPr lang="es-CO"/>
          </a:p>
        </p:txBody>
      </p:sp>
      <p:sp>
        <p:nvSpPr>
          <p:cNvPr id="8" name="Slide Number Placeholder 7"/>
          <p:cNvSpPr>
            <a:spLocks noGrp="1"/>
          </p:cNvSpPr>
          <p:nvPr>
            <p:ph type="sldNum" sz="quarter" idx="11"/>
          </p:nvPr>
        </p:nvSpPr>
        <p:spPr/>
        <p:txBody>
          <a:bodyPr/>
          <a:lstStyle/>
          <a:p>
            <a:fld id="{888196F0-461C-4C5C-812F-490B384B4153}" type="slidenum">
              <a:rPr lang="es-CO" smtClean="0"/>
              <a:t>‹#›</a:t>
            </a:fld>
            <a:endParaRPr lang="es-CO"/>
          </a:p>
        </p:txBody>
      </p:sp>
      <p:sp>
        <p:nvSpPr>
          <p:cNvPr id="9" name="Footer Placeholder 8"/>
          <p:cNvSpPr>
            <a:spLocks noGrp="1"/>
          </p:cNvSpPr>
          <p:nvPr>
            <p:ph type="ftr" sz="quarter" idx="12"/>
          </p:nvPr>
        </p:nvSpPr>
        <p:spPr/>
        <p:txBody>
          <a:bodyPr/>
          <a:lstStyle/>
          <a:p>
            <a:endParaRPr lang="es-CO"/>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3454400" y="1554480"/>
            <a:ext cx="4222308" cy="388620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442CDE6-9835-457F-B5FF-C1124F4E2438}" type="datetimeFigureOut">
              <a:rPr lang="es-CO" smtClean="0"/>
              <a:t>22/10/2014</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888196F0-461C-4C5C-812F-490B384B4153}" type="slidenum">
              <a:rPr lang="es-CO" smtClean="0"/>
              <a:t>‹#›</a:t>
            </a:fld>
            <a:endParaRPr lang="es-CO"/>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69848" y="1554480"/>
            <a:ext cx="2075688" cy="38862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3456432" y="1554480"/>
            <a:ext cx="4224528" cy="3886200"/>
          </a:xfrm>
        </p:spPr>
        <p:txBody>
          <a:bodyPr vert="eaVert"/>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442CDE6-9835-457F-B5FF-C1124F4E2438}" type="datetimeFigureOut">
              <a:rPr lang="es-CO" smtClean="0"/>
              <a:t>22/10/2014</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888196F0-461C-4C5C-812F-490B384B4153}" type="slidenum">
              <a:rPr lang="es-CO" smtClean="0"/>
              <a:t>‹#›</a:t>
            </a:fld>
            <a:endParaRPr lang="es-CO"/>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8" name="Content Placeholder 7"/>
          <p:cNvSpPr>
            <a:spLocks noGrp="1"/>
          </p:cNvSpPr>
          <p:nvPr>
            <p:ph sz="quarter" idx="13"/>
          </p:nvPr>
        </p:nvSpPr>
        <p:spPr>
          <a:xfrm>
            <a:off x="3456432" y="1545336"/>
            <a:ext cx="4224528" cy="3886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Date Placeholder 8"/>
          <p:cNvSpPr>
            <a:spLocks noGrp="1"/>
          </p:cNvSpPr>
          <p:nvPr>
            <p:ph type="dt" sz="half" idx="14"/>
          </p:nvPr>
        </p:nvSpPr>
        <p:spPr/>
        <p:txBody>
          <a:bodyPr/>
          <a:lstStyle/>
          <a:p>
            <a:fld id="{0442CDE6-9835-457F-B5FF-C1124F4E2438}" type="datetimeFigureOut">
              <a:rPr lang="es-CO" smtClean="0"/>
              <a:t>22/10/2014</a:t>
            </a:fld>
            <a:endParaRPr lang="es-CO"/>
          </a:p>
        </p:txBody>
      </p:sp>
      <p:sp>
        <p:nvSpPr>
          <p:cNvPr id="10" name="Slide Number Placeholder 9"/>
          <p:cNvSpPr>
            <a:spLocks noGrp="1"/>
          </p:cNvSpPr>
          <p:nvPr>
            <p:ph type="sldNum" sz="quarter" idx="15"/>
          </p:nvPr>
        </p:nvSpPr>
        <p:spPr/>
        <p:txBody>
          <a:bodyPr/>
          <a:lstStyle/>
          <a:p>
            <a:fld id="{888196F0-461C-4C5C-812F-490B384B4153}" type="slidenum">
              <a:rPr lang="es-CO" smtClean="0"/>
              <a:t>‹#›</a:t>
            </a:fld>
            <a:endParaRPr lang="es-CO"/>
          </a:p>
        </p:txBody>
      </p:sp>
      <p:sp>
        <p:nvSpPr>
          <p:cNvPr id="11" name="Footer Placeholder 10"/>
          <p:cNvSpPr>
            <a:spLocks noGrp="1"/>
          </p:cNvSpPr>
          <p:nvPr>
            <p:ph type="ftr" sz="quarter" idx="16"/>
          </p:nvPr>
        </p:nvSpPr>
        <p:spPr/>
        <p:txBody>
          <a:bodyPr/>
          <a:lstStyle/>
          <a:p>
            <a:endParaRPr lang="es-CO"/>
          </a:p>
        </p:txBody>
      </p:sp>
      <p:sp>
        <p:nvSpPr>
          <p:cNvPr id="12" name="Title 11"/>
          <p:cNvSpPr>
            <a:spLocks noGrp="1"/>
          </p:cNvSpPr>
          <p:nvPr>
            <p:ph type="title"/>
          </p:nvPr>
        </p:nvSpPr>
        <p:spPr/>
        <p:txBody>
          <a:body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69848" y="1472184"/>
            <a:ext cx="6172200" cy="2130552"/>
          </a:xfrm>
        </p:spPr>
        <p:txBody>
          <a:bodyPr anchor="t">
            <a:noAutofit/>
          </a:bodyPr>
          <a:lstStyle>
            <a:lvl1pPr algn="l">
              <a:defRPr sz="4800" b="1" cap="all"/>
            </a:lvl1pPr>
          </a:lstStyle>
          <a:p>
            <a:r>
              <a:rPr lang="en-US" smtClean="0"/>
              <a:t>Click to edit Master title style</a:t>
            </a:r>
            <a:endParaRPr lang="en-US" dirty="0"/>
          </a:p>
        </p:txBody>
      </p:sp>
      <p:sp>
        <p:nvSpPr>
          <p:cNvPr id="3" name="Text Placeholder 2"/>
          <p:cNvSpPr>
            <a:spLocks noGrp="1"/>
          </p:cNvSpPr>
          <p:nvPr>
            <p:ph type="body" idx="1"/>
          </p:nvPr>
        </p:nvSpPr>
        <p:spPr>
          <a:xfrm>
            <a:off x="1069848" y="3886200"/>
            <a:ext cx="6172200" cy="914400"/>
          </a:xfrm>
        </p:spPr>
        <p:txBody>
          <a:bodyPr anchor="t">
            <a:normAutofit/>
          </a:bodyPr>
          <a:lstStyle>
            <a:lvl1pPr marL="0" indent="0">
              <a:buNone/>
              <a:defRPr sz="18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0442CDE6-9835-457F-B5FF-C1124F4E2438}" type="datetimeFigureOut">
              <a:rPr lang="es-CO" smtClean="0"/>
              <a:t>22/10/2014</a:t>
            </a:fld>
            <a:endParaRPr lang="es-CO"/>
          </a:p>
        </p:txBody>
      </p:sp>
      <p:sp>
        <p:nvSpPr>
          <p:cNvPr id="8" name="Slide Number Placeholder 7"/>
          <p:cNvSpPr>
            <a:spLocks noGrp="1"/>
          </p:cNvSpPr>
          <p:nvPr>
            <p:ph type="sldNum" sz="quarter" idx="11"/>
          </p:nvPr>
        </p:nvSpPr>
        <p:spPr/>
        <p:txBody>
          <a:bodyPr/>
          <a:lstStyle/>
          <a:p>
            <a:fld id="{888196F0-461C-4C5C-812F-490B384B4153}" type="slidenum">
              <a:rPr lang="es-CO" smtClean="0"/>
              <a:t>‹#›</a:t>
            </a:fld>
            <a:endParaRPr lang="es-CO"/>
          </a:p>
        </p:txBody>
      </p:sp>
      <p:sp>
        <p:nvSpPr>
          <p:cNvPr id="9" name="Footer Placeholder 8"/>
          <p:cNvSpPr>
            <a:spLocks noGrp="1"/>
          </p:cNvSpPr>
          <p:nvPr>
            <p:ph type="ftr" sz="quarter" idx="12"/>
          </p:nvPr>
        </p:nvSpPr>
        <p:spPr/>
        <p:txBody>
          <a:bodyPr/>
          <a:lstStyle/>
          <a:p>
            <a:endParaRPr lang="es-CO"/>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93776" y="609600"/>
            <a:ext cx="3616325" cy="1066800"/>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486998" y="1915859"/>
            <a:ext cx="3646966" cy="2881426"/>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96754" y="1915881"/>
            <a:ext cx="3639311" cy="2881398"/>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Date Placeholder 8"/>
          <p:cNvSpPr>
            <a:spLocks noGrp="1"/>
          </p:cNvSpPr>
          <p:nvPr>
            <p:ph type="dt" sz="half" idx="10"/>
          </p:nvPr>
        </p:nvSpPr>
        <p:spPr/>
        <p:txBody>
          <a:bodyPr/>
          <a:lstStyle/>
          <a:p>
            <a:fld id="{0442CDE6-9835-457F-B5FF-C1124F4E2438}" type="datetimeFigureOut">
              <a:rPr lang="es-CO" smtClean="0"/>
              <a:t>22/10/2014</a:t>
            </a:fld>
            <a:endParaRPr lang="es-CO"/>
          </a:p>
        </p:txBody>
      </p:sp>
      <p:sp>
        <p:nvSpPr>
          <p:cNvPr id="10" name="Slide Number Placeholder 9"/>
          <p:cNvSpPr>
            <a:spLocks noGrp="1"/>
          </p:cNvSpPr>
          <p:nvPr>
            <p:ph type="sldNum" sz="quarter" idx="11"/>
          </p:nvPr>
        </p:nvSpPr>
        <p:spPr/>
        <p:txBody>
          <a:bodyPr/>
          <a:lstStyle/>
          <a:p>
            <a:fld id="{888196F0-461C-4C5C-812F-490B384B4153}" type="slidenum">
              <a:rPr lang="es-CO" smtClean="0"/>
              <a:t>‹#›</a:t>
            </a:fld>
            <a:endParaRPr lang="es-CO"/>
          </a:p>
        </p:txBody>
      </p:sp>
      <p:sp>
        <p:nvSpPr>
          <p:cNvPr id="11" name="Footer Placeholder 10"/>
          <p:cNvSpPr>
            <a:spLocks noGrp="1"/>
          </p:cNvSpPr>
          <p:nvPr>
            <p:ph type="ftr" sz="quarter" idx="12"/>
          </p:nvPr>
        </p:nvSpPr>
        <p:spPr>
          <a:xfrm>
            <a:off x="493776" y="6356350"/>
            <a:ext cx="5102352" cy="365125"/>
          </a:xfrm>
        </p:spPr>
        <p:txBody>
          <a:bodyPr/>
          <a:lstStyle/>
          <a:p>
            <a:endParaRPr lang="es-CO"/>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93776" y="609600"/>
            <a:ext cx="3615734" cy="1066799"/>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95301" y="1916113"/>
            <a:ext cx="3638550" cy="646112"/>
          </a:xfrm>
        </p:spPr>
        <p:txBody>
          <a:bodyPr anchor="t">
            <a:normAutofit/>
          </a:bodyPr>
          <a:lstStyle>
            <a:lvl1pPr marL="0" indent="0">
              <a:buNone/>
              <a:defRPr sz="1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95300" y="2860676"/>
            <a:ext cx="3638550" cy="2882899"/>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92625" y="1916113"/>
            <a:ext cx="3660775" cy="646112"/>
          </a:xfrm>
        </p:spPr>
        <p:txBody>
          <a:bodyPr anchor="t">
            <a:normAutofit/>
          </a:bodyPr>
          <a:lstStyle>
            <a:lvl1pPr marL="0" indent="0">
              <a:buNone/>
              <a:defRPr sz="1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92626" y="2860676"/>
            <a:ext cx="3651250" cy="2882900"/>
          </a:xfrm>
        </p:spPr>
        <p:txBody>
          <a:bodyPr>
            <a:normAutofit/>
          </a:bodyPr>
          <a:lstStyle>
            <a:lvl1pPr>
              <a:defRPr sz="18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0" name="Date Placeholder 9"/>
          <p:cNvSpPr>
            <a:spLocks noGrp="1"/>
          </p:cNvSpPr>
          <p:nvPr>
            <p:ph type="dt" sz="half" idx="10"/>
          </p:nvPr>
        </p:nvSpPr>
        <p:spPr/>
        <p:txBody>
          <a:bodyPr/>
          <a:lstStyle/>
          <a:p>
            <a:fld id="{0442CDE6-9835-457F-B5FF-C1124F4E2438}" type="datetimeFigureOut">
              <a:rPr lang="es-CO" smtClean="0"/>
              <a:t>22/10/2014</a:t>
            </a:fld>
            <a:endParaRPr lang="es-CO"/>
          </a:p>
        </p:txBody>
      </p:sp>
      <p:sp>
        <p:nvSpPr>
          <p:cNvPr id="11" name="Slide Number Placeholder 10"/>
          <p:cNvSpPr>
            <a:spLocks noGrp="1"/>
          </p:cNvSpPr>
          <p:nvPr>
            <p:ph type="sldNum" sz="quarter" idx="11"/>
          </p:nvPr>
        </p:nvSpPr>
        <p:spPr/>
        <p:txBody>
          <a:bodyPr/>
          <a:lstStyle/>
          <a:p>
            <a:fld id="{888196F0-461C-4C5C-812F-490B384B4153}" type="slidenum">
              <a:rPr lang="es-CO" smtClean="0"/>
              <a:t>‹#›</a:t>
            </a:fld>
            <a:endParaRPr lang="es-CO"/>
          </a:p>
        </p:txBody>
      </p:sp>
      <p:sp>
        <p:nvSpPr>
          <p:cNvPr id="12" name="Footer Placeholder 11"/>
          <p:cNvSpPr>
            <a:spLocks noGrp="1"/>
          </p:cNvSpPr>
          <p:nvPr>
            <p:ph type="ftr" sz="quarter" idx="12"/>
          </p:nvPr>
        </p:nvSpPr>
        <p:spPr>
          <a:xfrm>
            <a:off x="493776" y="6356350"/>
            <a:ext cx="5102352" cy="365125"/>
          </a:xfrm>
        </p:spPr>
        <p:txBody>
          <a:bodyPr/>
          <a:lstStyle/>
          <a:p>
            <a:endParaRPr lang="es-CO"/>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7162800" y="1551543"/>
            <a:ext cx="1828800" cy="365125"/>
          </a:xfrm>
        </p:spPr>
        <p:txBody>
          <a:bodyPr/>
          <a:lstStyle/>
          <a:p>
            <a:fld id="{0442CDE6-9835-457F-B5FF-C1124F4E2438}" type="datetimeFigureOut">
              <a:rPr lang="es-CO" smtClean="0"/>
              <a:t>22/10/2014</a:t>
            </a:fld>
            <a:endParaRPr lang="es-CO"/>
          </a:p>
        </p:txBody>
      </p:sp>
      <p:sp>
        <p:nvSpPr>
          <p:cNvPr id="5" name="Title 4"/>
          <p:cNvSpPr>
            <a:spLocks noGrp="1"/>
          </p:cNvSpPr>
          <p:nvPr>
            <p:ph type="title"/>
          </p:nvPr>
        </p:nvSpPr>
        <p:spPr/>
        <p:txBody>
          <a:bodyPr/>
          <a:lstStyle/>
          <a:p>
            <a:r>
              <a:rPr lang="en-US" smtClean="0"/>
              <a:t>Click to edit Master title style</a:t>
            </a:r>
            <a:endParaRPr lang="en-US" dirty="0"/>
          </a:p>
        </p:txBody>
      </p:sp>
      <p:sp>
        <p:nvSpPr>
          <p:cNvPr id="4" name="Slide Number Placeholder 3"/>
          <p:cNvSpPr>
            <a:spLocks noGrp="1"/>
          </p:cNvSpPr>
          <p:nvPr>
            <p:ph type="sldNum" sz="quarter" idx="11"/>
          </p:nvPr>
        </p:nvSpPr>
        <p:spPr/>
        <p:txBody>
          <a:bodyPr/>
          <a:lstStyle/>
          <a:p>
            <a:fld id="{888196F0-461C-4C5C-812F-490B384B4153}" type="slidenum">
              <a:rPr lang="es-CO" smtClean="0"/>
              <a:t>‹#›</a:t>
            </a:fld>
            <a:endParaRPr lang="es-CO"/>
          </a:p>
        </p:txBody>
      </p:sp>
      <p:sp>
        <p:nvSpPr>
          <p:cNvPr id="6" name="Footer Placeholder 5"/>
          <p:cNvSpPr>
            <a:spLocks noGrp="1"/>
          </p:cNvSpPr>
          <p:nvPr>
            <p:ph type="ftr" sz="quarter" idx="12"/>
          </p:nvPr>
        </p:nvSpPr>
        <p:spPr/>
        <p:txBody>
          <a:bodyPr/>
          <a:lstStyle/>
          <a:p>
            <a:endParaRPr lang="es-CO"/>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442CDE6-9835-457F-B5FF-C1124F4E2438}" type="datetimeFigureOut">
              <a:rPr lang="es-CO" smtClean="0"/>
              <a:t>22/10/2014</a:t>
            </a:fld>
            <a:endParaRPr lang="es-CO"/>
          </a:p>
        </p:txBody>
      </p:sp>
      <p:sp>
        <p:nvSpPr>
          <p:cNvPr id="3" name="Footer Placeholder 2"/>
          <p:cNvSpPr>
            <a:spLocks noGrp="1"/>
          </p:cNvSpPr>
          <p:nvPr>
            <p:ph type="ftr" sz="quarter" idx="11"/>
          </p:nvPr>
        </p:nvSpPr>
        <p:spPr/>
        <p:txBody>
          <a:bodyPr/>
          <a:lstStyle/>
          <a:p>
            <a:endParaRPr lang="es-CO"/>
          </a:p>
        </p:txBody>
      </p:sp>
      <p:sp>
        <p:nvSpPr>
          <p:cNvPr id="4" name="Slide Number Placeholder 3"/>
          <p:cNvSpPr>
            <a:spLocks noGrp="1"/>
          </p:cNvSpPr>
          <p:nvPr>
            <p:ph type="sldNum" sz="quarter" idx="12"/>
          </p:nvPr>
        </p:nvSpPr>
        <p:spPr/>
        <p:txBody>
          <a:bodyPr/>
          <a:lstStyle/>
          <a:p>
            <a:fld id="{888196F0-461C-4C5C-812F-490B384B4153}" type="slidenum">
              <a:rPr lang="es-CO" smtClean="0"/>
              <a:t>‹#›</a:t>
            </a:fld>
            <a:endParaRPr lang="es-CO"/>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4489450" y="1920876"/>
            <a:ext cx="3654425" cy="2889249"/>
          </a:xfrm>
        </p:spPr>
        <p:txBody>
          <a:bodyPr>
            <a:normAutofit/>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a:xfrm>
            <a:off x="493776" y="606425"/>
            <a:ext cx="3629025" cy="1041400"/>
          </a:xfrm>
        </p:spPr>
        <p:txBody>
          <a:bodyPr anchor="t">
            <a:normAutofit/>
          </a:bodyPr>
          <a:lstStyle>
            <a:lvl1pPr algn="l">
              <a:defRPr sz="18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495300" y="1920875"/>
            <a:ext cx="3629025" cy="1812925"/>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0442CDE6-9835-457F-B5FF-C1124F4E2438}" type="datetimeFigureOut">
              <a:rPr lang="es-CO" smtClean="0"/>
              <a:t>22/10/2014</a:t>
            </a:fld>
            <a:endParaRPr lang="es-CO"/>
          </a:p>
        </p:txBody>
      </p:sp>
      <p:sp>
        <p:nvSpPr>
          <p:cNvPr id="9" name="Slide Number Placeholder 8"/>
          <p:cNvSpPr>
            <a:spLocks noGrp="1"/>
          </p:cNvSpPr>
          <p:nvPr>
            <p:ph type="sldNum" sz="quarter" idx="11"/>
          </p:nvPr>
        </p:nvSpPr>
        <p:spPr/>
        <p:txBody>
          <a:bodyPr/>
          <a:lstStyle/>
          <a:p>
            <a:fld id="{888196F0-461C-4C5C-812F-490B384B4153}" type="slidenum">
              <a:rPr lang="es-CO" smtClean="0"/>
              <a:t>‹#›</a:t>
            </a:fld>
            <a:endParaRPr lang="es-CO"/>
          </a:p>
        </p:txBody>
      </p:sp>
      <p:sp>
        <p:nvSpPr>
          <p:cNvPr id="10" name="Footer Placeholder 9"/>
          <p:cNvSpPr>
            <a:spLocks noGrp="1"/>
          </p:cNvSpPr>
          <p:nvPr>
            <p:ph type="ftr" sz="quarter" idx="12"/>
          </p:nvPr>
        </p:nvSpPr>
        <p:spPr>
          <a:xfrm>
            <a:off x="493776" y="6356350"/>
            <a:ext cx="5102352" cy="365125"/>
          </a:xfrm>
        </p:spPr>
        <p:txBody>
          <a:bodyPr/>
          <a:lstStyle/>
          <a:p>
            <a:endParaRPr lang="es-CO"/>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93776" y="600074"/>
            <a:ext cx="2074862" cy="1981201"/>
          </a:xfrm>
          <a:ln>
            <a:noFill/>
          </a:ln>
        </p:spPr>
        <p:txBody>
          <a:bodyPr anchor="t">
            <a:normAutofit/>
          </a:bodyPr>
          <a:lstStyle>
            <a:lvl1pPr algn="l">
              <a:defRPr sz="1800" b="0"/>
            </a:lvl1pPr>
          </a:lstStyle>
          <a:p>
            <a:r>
              <a:rPr lang="en-US" smtClean="0"/>
              <a:t>Click to edit Master title style</a:t>
            </a:r>
            <a:endParaRPr lang="en-US" dirty="0"/>
          </a:p>
        </p:txBody>
      </p:sp>
      <p:sp>
        <p:nvSpPr>
          <p:cNvPr id="3" name="Picture Placeholder 2"/>
          <p:cNvSpPr>
            <a:spLocks noGrp="1"/>
          </p:cNvSpPr>
          <p:nvPr>
            <p:ph type="pic" idx="1"/>
          </p:nvPr>
        </p:nvSpPr>
        <p:spPr>
          <a:xfrm>
            <a:off x="2963862" y="1650999"/>
            <a:ext cx="5627687" cy="422076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2963862" y="614363"/>
            <a:ext cx="3741738" cy="909637"/>
          </a:xfrm>
        </p:spPr>
        <p:txBody>
          <a:bodyP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0442CDE6-9835-457F-B5FF-C1124F4E2438}" type="datetimeFigureOut">
              <a:rPr lang="es-CO" smtClean="0"/>
              <a:t>22/10/2014</a:t>
            </a:fld>
            <a:endParaRPr lang="es-CO"/>
          </a:p>
        </p:txBody>
      </p:sp>
      <p:sp>
        <p:nvSpPr>
          <p:cNvPr id="9" name="Slide Number Placeholder 8"/>
          <p:cNvSpPr>
            <a:spLocks noGrp="1"/>
          </p:cNvSpPr>
          <p:nvPr>
            <p:ph type="sldNum" sz="quarter" idx="11"/>
          </p:nvPr>
        </p:nvSpPr>
        <p:spPr/>
        <p:txBody>
          <a:bodyPr/>
          <a:lstStyle/>
          <a:p>
            <a:fld id="{888196F0-461C-4C5C-812F-490B384B4153}" type="slidenum">
              <a:rPr lang="es-CO" smtClean="0"/>
              <a:t>‹#›</a:t>
            </a:fld>
            <a:endParaRPr lang="es-CO"/>
          </a:p>
        </p:txBody>
      </p:sp>
      <p:sp>
        <p:nvSpPr>
          <p:cNvPr id="10" name="Footer Placeholder 9"/>
          <p:cNvSpPr>
            <a:spLocks noGrp="1"/>
          </p:cNvSpPr>
          <p:nvPr>
            <p:ph type="ftr" sz="quarter" idx="12"/>
          </p:nvPr>
        </p:nvSpPr>
        <p:spPr>
          <a:xfrm>
            <a:off x="493776" y="6356350"/>
            <a:ext cx="5102352" cy="365125"/>
          </a:xfrm>
        </p:spPr>
        <p:txBody>
          <a:bodyPr/>
          <a:lstStyle/>
          <a:p>
            <a:endParaRPr lang="es-CO"/>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69848" y="1554480"/>
            <a:ext cx="2073348" cy="1979466"/>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3454400" y="1547036"/>
            <a:ext cx="4222308" cy="388620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162800" y="189468"/>
            <a:ext cx="1828800" cy="365125"/>
          </a:xfrm>
          <a:prstGeom prst="rect">
            <a:avLst/>
          </a:prstGeom>
        </p:spPr>
        <p:txBody>
          <a:bodyPr vert="horz" lIns="91440" tIns="45720" rIns="91440" bIns="45720" rtlCol="0" anchor="t"/>
          <a:lstStyle>
            <a:lvl1pPr algn="l">
              <a:defRPr sz="1200">
                <a:solidFill>
                  <a:schemeClr val="tx1">
                    <a:tint val="75000"/>
                  </a:schemeClr>
                </a:solidFill>
              </a:defRPr>
            </a:lvl1pPr>
          </a:lstStyle>
          <a:p>
            <a:fld id="{0442CDE6-9835-457F-B5FF-C1124F4E2438}" type="datetimeFigureOut">
              <a:rPr lang="es-CO" smtClean="0"/>
              <a:t>22/10/2014</a:t>
            </a:fld>
            <a:endParaRPr lang="es-CO"/>
          </a:p>
        </p:txBody>
      </p:sp>
      <p:sp>
        <p:nvSpPr>
          <p:cNvPr id="5" name="Footer Placeholder 4"/>
          <p:cNvSpPr>
            <a:spLocks noGrp="1"/>
          </p:cNvSpPr>
          <p:nvPr>
            <p:ph type="ftr" sz="quarter" idx="3"/>
          </p:nvPr>
        </p:nvSpPr>
        <p:spPr>
          <a:xfrm>
            <a:off x="1069848" y="6356350"/>
            <a:ext cx="5102352" cy="365125"/>
          </a:xfrm>
          <a:prstGeom prst="rect">
            <a:avLst/>
          </a:prstGeom>
        </p:spPr>
        <p:txBody>
          <a:bodyPr vert="horz" lIns="91440" tIns="45720" rIns="91440" bIns="45720" rtlCol="0" anchor="t"/>
          <a:lstStyle>
            <a:lvl1pPr algn="l">
              <a:defRPr sz="1200">
                <a:solidFill>
                  <a:schemeClr val="tx1"/>
                </a:solidFill>
              </a:defRPr>
            </a:lvl1pPr>
          </a:lstStyle>
          <a:p>
            <a:endParaRPr lang="es-CO"/>
          </a:p>
        </p:txBody>
      </p:sp>
      <p:sp>
        <p:nvSpPr>
          <p:cNvPr id="6" name="Slide Number Placeholder 5"/>
          <p:cNvSpPr>
            <a:spLocks noGrp="1"/>
          </p:cNvSpPr>
          <p:nvPr>
            <p:ph type="sldNum" sz="quarter" idx="4"/>
          </p:nvPr>
        </p:nvSpPr>
        <p:spPr>
          <a:xfrm>
            <a:off x="7159752" y="6356350"/>
            <a:ext cx="1137684" cy="365125"/>
          </a:xfrm>
          <a:prstGeom prst="rect">
            <a:avLst/>
          </a:prstGeom>
        </p:spPr>
        <p:txBody>
          <a:bodyPr vert="horz" lIns="91440" tIns="45720" rIns="91440" bIns="45720" rtlCol="0" anchor="t"/>
          <a:lstStyle>
            <a:lvl1pPr algn="l">
              <a:defRPr sz="1200">
                <a:solidFill>
                  <a:schemeClr val="tx1">
                    <a:tint val="75000"/>
                  </a:schemeClr>
                </a:solidFill>
              </a:defRPr>
            </a:lvl1pPr>
          </a:lstStyle>
          <a:p>
            <a:fld id="{888196F0-461C-4C5C-812F-490B384B4153}" type="slidenum">
              <a:rPr lang="es-CO" smtClean="0"/>
              <a:t>‹#›</a:t>
            </a:fld>
            <a:endParaRPr lang="es-CO"/>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l" defTabSz="914400" rtl="0" eaLnBrk="1" latinLnBrk="0" hangingPunct="1">
        <a:spcBef>
          <a:spcPct val="0"/>
        </a:spcBef>
        <a:buNone/>
        <a:defRPr sz="1800" kern="1200" cap="all"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1800" i="1"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s://www.youtube.com/watch?v=y3Cv6qNrFGs"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www.elespectador.com/noticias/cultura/gabriel-garcia-marquez-nacio-porque-su-abuelo-acerto-un-articulo-487689"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cvc.cervantes.es/actcult/garcia_marquez/obra/cuentos/realidad.htm#nota_5" TargetMode="External"/><Relationship Id="rId2" Type="http://schemas.openxmlformats.org/officeDocument/2006/relationships/hyperlink" Target="http://cvc.cervantes.es/actcult/garcia_marquez/obra/cuentos/realidad.htm#nota_4"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s-CO" sz="4000" dirty="0" smtClean="0"/>
              <a:t>Las influencias en la literatura</a:t>
            </a:r>
            <a:r>
              <a:rPr lang="es-CO" sz="4000" dirty="0"/>
              <a:t/>
            </a:r>
            <a:br>
              <a:rPr lang="es-CO" sz="4000" dirty="0"/>
            </a:br>
            <a:r>
              <a:rPr lang="es-CO" sz="4000" dirty="0" smtClean="0"/>
              <a:t>García Marquiana</a:t>
            </a:r>
            <a:r>
              <a:rPr lang="es-CO" dirty="0" smtClean="0"/>
              <a:t>. </a:t>
            </a:r>
            <a:endParaRPr lang="es-CO" dirty="0"/>
          </a:p>
        </p:txBody>
      </p:sp>
      <p:sp>
        <p:nvSpPr>
          <p:cNvPr id="3" name="Subtitle 2"/>
          <p:cNvSpPr>
            <a:spLocks noGrp="1"/>
          </p:cNvSpPr>
          <p:nvPr>
            <p:ph type="subTitle" idx="1"/>
          </p:nvPr>
        </p:nvSpPr>
        <p:spPr/>
        <p:txBody>
          <a:bodyPr/>
          <a:lstStyle/>
          <a:p>
            <a:r>
              <a:rPr lang="es-CO" dirty="0">
                <a:hlinkClick r:id="rId2"/>
              </a:rPr>
              <a:t>https://</a:t>
            </a:r>
            <a:r>
              <a:rPr lang="es-CO" dirty="0" smtClean="0">
                <a:hlinkClick r:id="rId2"/>
              </a:rPr>
              <a:t>www.youtube.com/watch?v=y3Cv6qNrFGs</a:t>
            </a:r>
            <a:endParaRPr lang="es-CO" dirty="0" smtClean="0"/>
          </a:p>
          <a:p>
            <a:r>
              <a:rPr lang="es-CO" dirty="0" smtClean="0"/>
              <a:t>Video sobre la prensa de todo el mundo…</a:t>
            </a:r>
            <a:endParaRPr lang="es-CO" dirty="0"/>
          </a:p>
        </p:txBody>
      </p:sp>
    </p:spTree>
    <p:extLst>
      <p:ext uri="{BB962C8B-B14F-4D97-AF65-F5344CB8AC3E}">
        <p14:creationId xmlns:p14="http://schemas.microsoft.com/office/powerpoint/2010/main" val="24348725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r>
              <a:rPr lang="es-CO" dirty="0">
                <a:hlinkClick r:id="rId2"/>
              </a:rPr>
              <a:t>http://</a:t>
            </a:r>
            <a:r>
              <a:rPr lang="es-CO" dirty="0" smtClean="0">
                <a:hlinkClick r:id="rId2"/>
              </a:rPr>
              <a:t>www.elespectador.com/noticias/cultura/gabriel-garcia-marquez-nacio-porque-su-abuelo-acerto-un-articulo-487689</a:t>
            </a:r>
            <a:endParaRPr lang="es-CO" dirty="0" smtClean="0"/>
          </a:p>
          <a:p>
            <a:endParaRPr lang="es-CO" dirty="0"/>
          </a:p>
          <a:p>
            <a:r>
              <a:rPr lang="es-CO" dirty="0" smtClean="0"/>
              <a:t>Organizar la narración inteligente de este documento. Parafrasearlo de ser necesario. </a:t>
            </a:r>
            <a:endParaRPr lang="es-CO" dirty="0"/>
          </a:p>
        </p:txBody>
      </p:sp>
      <p:sp>
        <p:nvSpPr>
          <p:cNvPr id="3" name="Title 2"/>
          <p:cNvSpPr>
            <a:spLocks noGrp="1"/>
          </p:cNvSpPr>
          <p:nvPr>
            <p:ph type="title"/>
          </p:nvPr>
        </p:nvSpPr>
        <p:spPr/>
        <p:txBody>
          <a:bodyPr/>
          <a:lstStyle/>
          <a:p>
            <a:endParaRPr lang="es-CO" dirty="0"/>
          </a:p>
        </p:txBody>
      </p:sp>
      <p:pic>
        <p:nvPicPr>
          <p:cNvPr id="1026" name="Picture 2" descr="C:\Users\ltovar\Documents\55e9c00ffef7fda0d2ea090ebb748a47.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3933056"/>
            <a:ext cx="3531867" cy="23524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235748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rmAutofit fontScale="85000" lnSpcReduction="20000"/>
          </a:bodyPr>
          <a:lstStyle/>
          <a:p>
            <a:r>
              <a:rPr lang="es-CO" dirty="0" smtClean="0"/>
              <a:t>Diles que no me maten… recreación de los elementos narrativos es una línea discontinua. </a:t>
            </a:r>
          </a:p>
          <a:p>
            <a:endParaRPr lang="es-CO" dirty="0"/>
          </a:p>
          <a:p>
            <a:r>
              <a:rPr lang="es-CO" b="1" dirty="0" smtClean="0"/>
              <a:t>Cien años de soledad</a:t>
            </a:r>
          </a:p>
          <a:p>
            <a:r>
              <a:rPr lang="es-CO" b="1" dirty="0"/>
              <a:t>Muchos años después, frente al pelotón de fusilamiento, el coronel Aureliano Buendía había de recordar aquella tarde remota en que su padre lo llevó a conocer el hielo. Macondo era entonces una aldea de 20 casas de barro y </a:t>
            </a:r>
            <a:r>
              <a:rPr lang="es-CO" b="1" dirty="0" smtClean="0"/>
              <a:t>caña brava </a:t>
            </a:r>
            <a:r>
              <a:rPr lang="es-CO" b="1" dirty="0"/>
              <a:t>construidas a la orilla de un río de aguas diáfanas que se precipitaban por un lecho de piedras pulidas, blancas y enormes como huevos prehistóricos. El mundo era tan reciente, que muchas cosas carecían de nombre, y para mencionarlas había que señalarlas con el dedo".” </a:t>
            </a:r>
          </a:p>
          <a:p>
            <a:endParaRPr lang="es-CO" dirty="0" smtClean="0"/>
          </a:p>
          <a:p>
            <a:r>
              <a:rPr lang="es-CO" dirty="0" smtClean="0"/>
              <a:t>Elementos en el tiempo que marcan su narrativa</a:t>
            </a:r>
          </a:p>
        </p:txBody>
      </p:sp>
      <p:sp>
        <p:nvSpPr>
          <p:cNvPr id="3" name="Title 2"/>
          <p:cNvSpPr>
            <a:spLocks noGrp="1"/>
          </p:cNvSpPr>
          <p:nvPr>
            <p:ph type="title"/>
          </p:nvPr>
        </p:nvSpPr>
        <p:spPr/>
        <p:txBody>
          <a:bodyPr>
            <a:normAutofit fontScale="90000"/>
          </a:bodyPr>
          <a:lstStyle/>
          <a:p>
            <a:r>
              <a:rPr lang="es-CO" dirty="0" smtClean="0"/>
              <a:t>Rulfo el gran marca el camino de </a:t>
            </a:r>
            <a:r>
              <a:rPr lang="es-CO" dirty="0" err="1" smtClean="0"/>
              <a:t>gabo</a:t>
            </a:r>
            <a:r>
              <a:rPr lang="es-CO" dirty="0" smtClean="0"/>
              <a:t> y de muchos otros escritores.</a:t>
            </a:r>
            <a:br>
              <a:rPr lang="es-CO" dirty="0" smtClean="0"/>
            </a:br>
            <a:endParaRPr lang="es-CO" dirty="0"/>
          </a:p>
        </p:txBody>
      </p:sp>
    </p:spTree>
    <p:extLst>
      <p:ext uri="{BB962C8B-B14F-4D97-AF65-F5344CB8AC3E}">
        <p14:creationId xmlns:p14="http://schemas.microsoft.com/office/powerpoint/2010/main" val="32229020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r>
              <a:rPr lang="es-CO" dirty="0" smtClean="0"/>
              <a:t>Ejemplo de la muerte en el personaje de Sierva María…</a:t>
            </a:r>
          </a:p>
          <a:p>
            <a:endParaRPr lang="es-CO" dirty="0"/>
          </a:p>
        </p:txBody>
      </p:sp>
      <p:sp>
        <p:nvSpPr>
          <p:cNvPr id="3" name="Title 2"/>
          <p:cNvSpPr>
            <a:spLocks noGrp="1"/>
          </p:cNvSpPr>
          <p:nvPr>
            <p:ph type="title"/>
          </p:nvPr>
        </p:nvSpPr>
        <p:spPr/>
        <p:txBody>
          <a:bodyPr/>
          <a:lstStyle/>
          <a:p>
            <a:r>
              <a:rPr lang="es-CO" dirty="0" smtClean="0"/>
              <a:t>La muerte para Gabriel García Márquez </a:t>
            </a:r>
            <a:endParaRPr lang="es-CO" dirty="0"/>
          </a:p>
        </p:txBody>
      </p:sp>
      <p:sp>
        <p:nvSpPr>
          <p:cNvPr id="7" name="Rectangle 6"/>
          <p:cNvSpPr/>
          <p:nvPr/>
        </p:nvSpPr>
        <p:spPr>
          <a:xfrm>
            <a:off x="971600" y="2780928"/>
            <a:ext cx="6948264" cy="3693319"/>
          </a:xfrm>
          <a:prstGeom prst="rect">
            <a:avLst/>
          </a:prstGeom>
        </p:spPr>
        <p:txBody>
          <a:bodyPr wrap="square">
            <a:spAutoFit/>
          </a:bodyPr>
          <a:lstStyle/>
          <a:p>
            <a:r>
              <a:rPr lang="es-CO" dirty="0">
                <a:latin typeface="Times New Roman" panose="02020603050405020304" pitchFamily="18" charset="0"/>
              </a:rPr>
              <a:t>La temática central de su narrativa breve no se desvía del resto de su obra. La muerte, por ejemplo, que vertebra toda su producción, se manifiesta en la simetría de emociones disímiles: el mundo de los vivos y el de los muertos interrelacionados en un parejo y amarrado espacio, es el que produce la divergencia realidad/irrealidad a través de las creencias en las supersticiones de los personajes que retrata. «A veces los narradores describen desde la muerte lo que ocurre en la vida, a veces se narra la muerte desde la vida, a veces se muere varias veces en la muerte. La mayoría de los cuentos quieren situarse fuera del espacio y del tiempo, en una realidad abstracta»</a:t>
            </a:r>
            <a:r>
              <a:rPr lang="es-CO" baseline="30000" dirty="0">
                <a:latin typeface="Times New Roman" panose="02020603050405020304" pitchFamily="18" charset="0"/>
                <a:hlinkClick r:id="rId2"/>
              </a:rPr>
              <a:t>4</a:t>
            </a:r>
            <a:r>
              <a:rPr lang="es-CO" dirty="0">
                <a:latin typeface="Times New Roman" panose="02020603050405020304" pitchFamily="18" charset="0"/>
              </a:rPr>
              <a:t>. El paradigma del hombre </a:t>
            </a:r>
            <a:r>
              <a:rPr lang="es-CO" dirty="0" err="1">
                <a:latin typeface="Times New Roman" panose="02020603050405020304" pitchFamily="18" charset="0"/>
              </a:rPr>
              <a:t>garciamarquiano</a:t>
            </a:r>
            <a:r>
              <a:rPr lang="es-CO" dirty="0">
                <a:latin typeface="Times New Roman" panose="02020603050405020304" pitchFamily="18" charset="0"/>
              </a:rPr>
              <a:t> navega sin rumbo entre las interpolaciones del mundo empírico y el ficticio. «El reencuentro con la simbiosis entre lo inverosímil y lo real poético parece el tema más apasionante para García Márquez»</a:t>
            </a:r>
            <a:r>
              <a:rPr lang="es-CO" baseline="30000" dirty="0">
                <a:latin typeface="Times New Roman" panose="02020603050405020304" pitchFamily="18" charset="0"/>
                <a:hlinkClick r:id="rId3"/>
              </a:rPr>
              <a:t>5</a:t>
            </a:r>
            <a:r>
              <a:rPr lang="es-CO" dirty="0">
                <a:latin typeface="Times New Roman" panose="02020603050405020304" pitchFamily="18" charset="0"/>
              </a:rPr>
              <a:t>.</a:t>
            </a:r>
            <a:endParaRPr lang="es-CO" dirty="0"/>
          </a:p>
        </p:txBody>
      </p:sp>
    </p:spTree>
    <p:extLst>
      <p:ext uri="{BB962C8B-B14F-4D97-AF65-F5344CB8AC3E}">
        <p14:creationId xmlns:p14="http://schemas.microsoft.com/office/powerpoint/2010/main" val="41113911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179512" y="332656"/>
            <a:ext cx="7992888" cy="4608512"/>
          </a:xfrm>
        </p:spPr>
        <p:txBody>
          <a:bodyPr>
            <a:normAutofit/>
          </a:bodyPr>
          <a:lstStyle/>
          <a:p>
            <a:r>
              <a:rPr lang="es-CO" sz="4000" dirty="0" smtClean="0"/>
              <a:t>Recuerden trabajar el destino equivocado en Gabriel </a:t>
            </a:r>
            <a:r>
              <a:rPr lang="es-CO" sz="4000" smtClean="0"/>
              <a:t>García Márquez.</a:t>
            </a:r>
            <a:endParaRPr lang="es-CO" sz="4000" dirty="0"/>
          </a:p>
        </p:txBody>
      </p:sp>
    </p:spTree>
    <p:extLst>
      <p:ext uri="{BB962C8B-B14F-4D97-AF65-F5344CB8AC3E}">
        <p14:creationId xmlns:p14="http://schemas.microsoft.com/office/powerpoint/2010/main" val="21973315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contenido"/>
          <p:cNvSpPr>
            <a:spLocks noGrp="1"/>
          </p:cNvSpPr>
          <p:nvPr>
            <p:ph sz="quarter" idx="13"/>
          </p:nvPr>
        </p:nvSpPr>
        <p:spPr/>
        <p:txBody>
          <a:bodyPr/>
          <a:lstStyle/>
          <a:p>
            <a:pPr marL="0" indent="0">
              <a:buNone/>
            </a:pPr>
            <a:endParaRPr lang="es-CO" dirty="0"/>
          </a:p>
          <a:p>
            <a:pPr marL="0" indent="0">
              <a:buNone/>
            </a:pPr>
            <a:r>
              <a:rPr lang="es-CO" dirty="0" smtClean="0"/>
              <a:t>Mariana </a:t>
            </a:r>
            <a:r>
              <a:rPr lang="es-CO" dirty="0" err="1" smtClean="0"/>
              <a:t>Issa</a:t>
            </a:r>
            <a:endParaRPr lang="es-CO" dirty="0" smtClean="0"/>
          </a:p>
          <a:p>
            <a:pPr marL="0" indent="0">
              <a:buNone/>
            </a:pPr>
            <a:r>
              <a:rPr lang="es-CO" dirty="0" smtClean="0"/>
              <a:t>Sara Penilla </a:t>
            </a:r>
          </a:p>
          <a:p>
            <a:pPr marL="0" indent="0">
              <a:buNone/>
            </a:pPr>
            <a:r>
              <a:rPr lang="es-CO" dirty="0" smtClean="0"/>
              <a:t>Daniela </a:t>
            </a:r>
            <a:r>
              <a:rPr lang="es-CO" dirty="0" err="1" smtClean="0"/>
              <a:t>Mejia</a:t>
            </a:r>
            <a:endParaRPr lang="es-CO" dirty="0" smtClean="0"/>
          </a:p>
          <a:p>
            <a:pPr marL="0" indent="0">
              <a:buNone/>
            </a:pPr>
            <a:r>
              <a:rPr lang="es-CO" dirty="0" smtClean="0"/>
              <a:t>Tatiana Delgado</a:t>
            </a:r>
          </a:p>
          <a:p>
            <a:pPr marL="0" indent="0">
              <a:buNone/>
            </a:pPr>
            <a:r>
              <a:rPr lang="es-CO" dirty="0" smtClean="0"/>
              <a:t>María Aguayo</a:t>
            </a:r>
          </a:p>
          <a:p>
            <a:pPr marL="0" indent="0">
              <a:buNone/>
            </a:pPr>
            <a:endParaRPr lang="es-CO" dirty="0"/>
          </a:p>
          <a:p>
            <a:pPr marL="0" indent="0">
              <a:buNone/>
            </a:pPr>
            <a:endParaRPr lang="es-CO" dirty="0"/>
          </a:p>
        </p:txBody>
      </p:sp>
      <p:sp>
        <p:nvSpPr>
          <p:cNvPr id="3" name="2 Título"/>
          <p:cNvSpPr>
            <a:spLocks noGrp="1"/>
          </p:cNvSpPr>
          <p:nvPr>
            <p:ph type="title"/>
          </p:nvPr>
        </p:nvSpPr>
        <p:spPr/>
        <p:txBody>
          <a:bodyPr/>
          <a:lstStyle/>
          <a:p>
            <a:endParaRPr lang="es-CO" dirty="0"/>
          </a:p>
        </p:txBody>
      </p:sp>
    </p:spTree>
    <p:extLst>
      <p:ext uri="{BB962C8B-B14F-4D97-AF65-F5344CB8AC3E}">
        <p14:creationId xmlns:p14="http://schemas.microsoft.com/office/powerpoint/2010/main" val="945128080"/>
      </p:ext>
    </p:extLst>
  </p:cSld>
  <p:clrMapOvr>
    <a:masterClrMapping/>
  </p:clrMapOvr>
</p:sld>
</file>

<file path=ppt/theme/theme1.xml><?xml version="1.0" encoding="utf-8"?>
<a:theme xmlns:a="http://schemas.openxmlformats.org/drawingml/2006/main" name="Tradeshow">
  <a:themeElements>
    <a:clrScheme name="Tradeshow">
      <a:dk1>
        <a:srgbClr val="3F3F3F"/>
      </a:dk1>
      <a:lt1>
        <a:srgbClr val="FFFFFF"/>
      </a:lt1>
      <a:dk2>
        <a:srgbClr val="7DAFC3"/>
      </a:dk2>
      <a:lt2>
        <a:srgbClr val="E5E4DF"/>
      </a:lt2>
      <a:accent1>
        <a:srgbClr val="7C959A"/>
      </a:accent1>
      <a:accent2>
        <a:srgbClr val="DB8631"/>
      </a:accent2>
      <a:accent3>
        <a:srgbClr val="E3CC5A"/>
      </a:accent3>
      <a:accent4>
        <a:srgbClr val="ACADA8"/>
      </a:accent4>
      <a:accent5>
        <a:srgbClr val="927C61"/>
      </a:accent5>
      <a:accent6>
        <a:srgbClr val="B3B435"/>
      </a:accent6>
      <a:hlink>
        <a:srgbClr val="0079A4"/>
      </a:hlink>
      <a:folHlink>
        <a:srgbClr val="595959"/>
      </a:folHlink>
    </a:clrScheme>
    <a:fontScheme name="Tradeshow">
      <a:majorFont>
        <a:latin typeface="Arial Black"/>
        <a:ea typeface=""/>
        <a:cs typeface=""/>
        <a:font script="Jpan" typeface="ＭＳ Ｐゴシック"/>
        <a:font script="Hang" typeface="HY견고딕"/>
        <a:font script="Hans" typeface="宋体"/>
        <a:font script="Hant" typeface="新細明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ndara"/>
        <a:ea typeface=""/>
        <a:cs typeface=""/>
        <a:font script="Jpan" typeface="ＭＳ Ｐゴシック"/>
        <a:font script="Hang" typeface="HY견명조"/>
        <a:font script="Hans" typeface="华文楷体"/>
        <a:font script="Hant" typeface="新細明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Tradeshow">
      <a:fillStyleLst>
        <a:solidFill>
          <a:schemeClr val="phClr"/>
        </a:solidFill>
        <a:gradFill rotWithShape="1">
          <a:gsLst>
            <a:gs pos="0">
              <a:schemeClr val="phClr">
                <a:tint val="45000"/>
                <a:satMod val="300000"/>
              </a:schemeClr>
            </a:gs>
            <a:gs pos="35000">
              <a:schemeClr val="phClr">
                <a:tint val="45000"/>
                <a:satMod val="300000"/>
              </a:schemeClr>
            </a:gs>
            <a:gs pos="69000">
              <a:schemeClr val="phClr">
                <a:tint val="45000"/>
                <a:satMod val="350000"/>
              </a:schemeClr>
            </a:gs>
            <a:gs pos="100000">
              <a:schemeClr val="phClr">
                <a:tint val="60000"/>
                <a:satMod val="350000"/>
              </a:schemeClr>
            </a:gs>
          </a:gsLst>
          <a:path path="circle">
            <a:fillToRect l="50000" t="50000" r="100000" b="100000"/>
          </a:path>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9525" cap="rnd" cmpd="sng" algn="ctr">
          <a:solidFill>
            <a:schemeClr val="phClr"/>
          </a:solidFill>
          <a:prstDash val="solid"/>
        </a:ln>
        <a:ln w="38475" cap="flat" cmpd="sng" algn="ctr">
          <a:solidFill>
            <a:schemeClr val="phClr"/>
          </a:solidFill>
          <a:prstDash val="solid"/>
        </a:ln>
        <a:ln w="54850" cap="flat" cmpd="sng" algn="ctr">
          <a:solidFill>
            <a:schemeClr val="phClr"/>
          </a:solidFill>
          <a:prstDash val="solid"/>
        </a:ln>
      </a:lnStyleLst>
      <a:effectStyleLst>
        <a:effectStyle>
          <a:effectLst>
            <a:outerShdw blurRad="50800" dist="25400" dir="5400000" rotWithShape="0">
              <a:srgbClr val="000000">
                <a:alpha val="55000"/>
              </a:srgbClr>
            </a:outerShdw>
          </a:effectLst>
        </a:effectStyle>
        <a:effectStyle>
          <a:effectLst>
            <a:outerShdw blurRad="50800" dist="25400" dir="5400000" rotWithShape="0">
              <a:srgbClr val="000000">
                <a:alpha val="44000"/>
              </a:srgbClr>
            </a:outerShdw>
          </a:effectLst>
        </a:effectStyle>
        <a:effectStyle>
          <a:effectLst>
            <a:outerShdw blurRad="50800" dist="25400" dir="5400000" rotWithShape="0">
              <a:srgbClr val="000000">
                <a:alpha val="55000"/>
              </a:srgbClr>
            </a:outerShdw>
          </a:effectLst>
          <a:scene3d>
            <a:camera prst="orthographicFront">
              <a:rot lat="0" lon="0" rev="0"/>
            </a:camera>
            <a:lightRig rig="brightRoom" dir="tl">
              <a:rot lat="0" lon="0" rev="3600000"/>
            </a:lightRig>
          </a:scene3d>
          <a:sp3d contourW="31750" prstMaterial="flat">
            <a:bevelT w="127000" h="254000" prst="angle"/>
            <a:contourClr>
              <a:schemeClr val="phClr">
                <a:shade val="20000"/>
              </a:schemeClr>
            </a:contourClr>
          </a:sp3d>
        </a:effectStyle>
      </a:effectStyleLst>
      <a:bgFillStyleLst>
        <a:solidFill>
          <a:schemeClr val="phClr"/>
        </a:solidFill>
        <a:gradFill rotWithShape="1">
          <a:gsLst>
            <a:gs pos="20000">
              <a:schemeClr val="phClr">
                <a:tint val="80000"/>
                <a:lumMod val="100000"/>
              </a:schemeClr>
            </a:gs>
            <a:gs pos="100000">
              <a:schemeClr val="phClr">
                <a:tint val="100000"/>
                <a:lumMod val="80000"/>
              </a:schemeClr>
            </a:gs>
          </a:gsLst>
          <a:path path="circle">
            <a:fillToRect l="50000" t="20000" r="100000" b="100000"/>
          </a:path>
        </a:gradFill>
        <a:gradFill rotWithShape="1">
          <a:gsLst>
            <a:gs pos="0">
              <a:schemeClr val="phClr">
                <a:tint val="100000"/>
                <a:lumMod val="100000"/>
              </a:schemeClr>
            </a:gs>
            <a:gs pos="100000">
              <a:schemeClr val="phClr">
                <a:shade val="100000"/>
                <a:lumMod val="60000"/>
              </a:schemeClr>
            </a:gs>
          </a:gsLst>
          <a:path path="circle">
            <a:fillToRect l="50000" t="2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TC101859861[[fn=Tradeshow]]</Template>
  <TotalTime>236</TotalTime>
  <Words>377</Words>
  <Application>Microsoft Office PowerPoint</Application>
  <PresentationFormat>On-screen Show (4:3)</PresentationFormat>
  <Paragraphs>23</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Tradeshow</vt:lpstr>
      <vt:lpstr>Las influencias en la literatura García Marquiana. </vt:lpstr>
      <vt:lpstr>PowerPoint Presentation</vt:lpstr>
      <vt:lpstr>Rulfo el gran marca el camino de gabo y de muchos otros escritores. </vt:lpstr>
      <vt:lpstr>La muerte para Gabriel García Márquez </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Las influencias en la literatura García Marquiana.</dc:title>
  <dc:creator>Luis A. Tovar</dc:creator>
  <cp:lastModifiedBy>Luis A. Tovar</cp:lastModifiedBy>
  <cp:revision>12</cp:revision>
  <dcterms:created xsi:type="dcterms:W3CDTF">2014-10-20T18:00:06Z</dcterms:created>
  <dcterms:modified xsi:type="dcterms:W3CDTF">2014-10-22T16:21:29Z</dcterms:modified>
</cp:coreProperties>
</file>